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59" r:id="rId5"/>
    <p:sldId id="261" r:id="rId6"/>
    <p:sldId id="273" r:id="rId7"/>
    <p:sldId id="264" r:id="rId8"/>
    <p:sldId id="262" r:id="rId9"/>
    <p:sldId id="263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9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D2B9B-7D38-4AFD-9EAF-C16AD81FF81A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DFD6B-C901-43B9-BB83-EAD6F1289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41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D2B9B-7D38-4AFD-9EAF-C16AD81FF81A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DFD6B-C901-43B9-BB83-EAD6F1289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121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D2B9B-7D38-4AFD-9EAF-C16AD81FF81A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DFD6B-C901-43B9-BB83-EAD6F1289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60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D2B9B-7D38-4AFD-9EAF-C16AD81FF81A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DFD6B-C901-43B9-BB83-EAD6F1289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754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D2B9B-7D38-4AFD-9EAF-C16AD81FF81A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DFD6B-C901-43B9-BB83-EAD6F1289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009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D2B9B-7D38-4AFD-9EAF-C16AD81FF81A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DFD6B-C901-43B9-BB83-EAD6F1289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26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D2B9B-7D38-4AFD-9EAF-C16AD81FF81A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DFD6B-C901-43B9-BB83-EAD6F1289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891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D2B9B-7D38-4AFD-9EAF-C16AD81FF81A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DFD6B-C901-43B9-BB83-EAD6F1289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782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D2B9B-7D38-4AFD-9EAF-C16AD81FF81A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DFD6B-C901-43B9-BB83-EAD6F1289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156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D2B9B-7D38-4AFD-9EAF-C16AD81FF81A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DFD6B-C901-43B9-BB83-EAD6F1289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63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D2B9B-7D38-4AFD-9EAF-C16AD81FF81A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DFD6B-C901-43B9-BB83-EAD6F1289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771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D2B9B-7D38-4AFD-9EAF-C16AD81FF81A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DFD6B-C901-43B9-BB83-EAD6F1289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7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NQ7n530Pkw&amp;feature=youtu.be&amp;list=PL0raLAqr4q1cloEnVW8bHcpugWSp47Pvu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879" t="12729" r="-90" b="11034"/>
          <a:stretch/>
        </p:blipFill>
        <p:spPr>
          <a:xfrm>
            <a:off x="723258" y="563105"/>
            <a:ext cx="10354357" cy="5212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21790" y="6157994"/>
            <a:ext cx="8322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Major Clarity.com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6296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12895" t="14622" r="1292" b="25691"/>
          <a:stretch/>
        </p:blipFill>
        <p:spPr>
          <a:xfrm>
            <a:off x="-1237928" y="914401"/>
            <a:ext cx="13011474" cy="4639159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7687159" y="4628827"/>
            <a:ext cx="878237" cy="2944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 rot="10800000" flipV="1">
            <a:off x="9779428" y="4324027"/>
            <a:ext cx="728421" cy="2376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92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" t="11502" r="-403" b="5450"/>
          <a:stretch/>
        </p:blipFill>
        <p:spPr>
          <a:xfrm>
            <a:off x="1131043" y="758649"/>
            <a:ext cx="10115254" cy="557784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flipV="1">
            <a:off x="3904258" y="3354279"/>
            <a:ext cx="1785142" cy="60080"/>
          </a:xfrm>
          <a:prstGeom prst="rightArrow">
            <a:avLst>
              <a:gd name="adj1" fmla="val 10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89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2818" r="20"/>
          <a:stretch/>
        </p:blipFill>
        <p:spPr>
          <a:xfrm>
            <a:off x="1414043" y="572756"/>
            <a:ext cx="8639333" cy="502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1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3175" r="-67"/>
          <a:stretch/>
        </p:blipFill>
        <p:spPr>
          <a:xfrm>
            <a:off x="1364652" y="1195752"/>
            <a:ext cx="8852349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8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" t="12876" r="459" b="5450"/>
          <a:stretch/>
        </p:blipFill>
        <p:spPr>
          <a:xfrm>
            <a:off x="1025535" y="879231"/>
            <a:ext cx="9284074" cy="507842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0800000">
            <a:off x="9143997" y="3024090"/>
            <a:ext cx="874207" cy="3371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0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1" t="12778" r="-295"/>
          <a:stretch/>
        </p:blipFill>
        <p:spPr>
          <a:xfrm>
            <a:off x="1422615" y="1150536"/>
            <a:ext cx="8253948" cy="478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65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3057" r="420"/>
          <a:stretch/>
        </p:blipFill>
        <p:spPr>
          <a:xfrm>
            <a:off x="1553727" y="844061"/>
            <a:ext cx="7921870" cy="4611008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0800000">
            <a:off x="4516733" y="4160016"/>
            <a:ext cx="844061" cy="2265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03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1393" r="-216"/>
          <a:stretch/>
        </p:blipFill>
        <p:spPr>
          <a:xfrm>
            <a:off x="2286232" y="582804"/>
            <a:ext cx="6872839" cy="457702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2903974" y="1381649"/>
            <a:ext cx="1220875" cy="7335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4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033" r="-215"/>
          <a:stretch/>
        </p:blipFill>
        <p:spPr>
          <a:xfrm>
            <a:off x="2160714" y="944546"/>
            <a:ext cx="6872754" cy="4387638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>
            <a:off x="5107887" y="3617408"/>
            <a:ext cx="978408" cy="3567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0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335" r="2266"/>
          <a:stretch/>
        </p:blipFill>
        <p:spPr>
          <a:xfrm>
            <a:off x="1841495" y="688313"/>
            <a:ext cx="7372843" cy="481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7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879" t="12729" r="-90" b="11034"/>
          <a:stretch/>
        </p:blipFill>
        <p:spPr>
          <a:xfrm>
            <a:off x="723258" y="563105"/>
            <a:ext cx="10354357" cy="5212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21790" y="6157994"/>
            <a:ext cx="8322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Major Clarity.com</a:t>
            </a:r>
            <a:endParaRPr lang="en-US" sz="2400" b="1" dirty="0"/>
          </a:p>
        </p:txBody>
      </p:sp>
      <p:sp>
        <p:nvSpPr>
          <p:cNvPr id="2" name="Right Arrow 1"/>
          <p:cNvSpPr/>
          <p:nvPr/>
        </p:nvSpPr>
        <p:spPr>
          <a:xfrm>
            <a:off x="7997126" y="935064"/>
            <a:ext cx="1565329" cy="2944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8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" t="4071" r="148"/>
          <a:stretch/>
        </p:blipFill>
        <p:spPr>
          <a:xfrm>
            <a:off x="1937976" y="813916"/>
            <a:ext cx="7532595" cy="4824430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>
            <a:off x="5704273" y="4888523"/>
            <a:ext cx="1389863" cy="211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57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80" t="12421" r="1178" b="11454"/>
          <a:stretch/>
        </p:blipFill>
        <p:spPr>
          <a:xfrm>
            <a:off x="1291213" y="1034980"/>
            <a:ext cx="9747059" cy="4803112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2411604" y="4446396"/>
            <a:ext cx="2371411" cy="1205803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206" r="-180" b="4952"/>
          <a:stretch/>
        </p:blipFill>
        <p:spPr>
          <a:xfrm>
            <a:off x="1396982" y="432079"/>
            <a:ext cx="8244411" cy="4983982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2527160" y="4958862"/>
            <a:ext cx="1321359" cy="607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863780" y="5727560"/>
            <a:ext cx="6039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After signing in with Clever, you may come to a screen that asks you which school you attend</a:t>
            </a:r>
          </a:p>
        </p:txBody>
      </p:sp>
    </p:spTree>
    <p:extLst>
      <p:ext uri="{BB962C8B-B14F-4D97-AF65-F5344CB8AC3E}">
        <p14:creationId xmlns:p14="http://schemas.microsoft.com/office/powerpoint/2010/main" val="28295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2455" r="2332" b="7686"/>
          <a:stretch/>
        </p:blipFill>
        <p:spPr>
          <a:xfrm>
            <a:off x="1881603" y="1105319"/>
            <a:ext cx="7769839" cy="4315767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381837" y="3125037"/>
            <a:ext cx="1245995" cy="1858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27832" y="5913455"/>
            <a:ext cx="8591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Click the icon which best reflects your opinion of each statement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06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" t="12789" r="-65" b="3656"/>
          <a:stretch/>
        </p:blipFill>
        <p:spPr>
          <a:xfrm>
            <a:off x="1686029" y="482321"/>
            <a:ext cx="7960390" cy="44313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7254" y="5183666"/>
            <a:ext cx="9133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You can click on the icon beside each personality title to learn more.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40784" y="5617029"/>
            <a:ext cx="7666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OR</a:t>
            </a:r>
          </a:p>
          <a:p>
            <a:pPr algn="ctr"/>
            <a:r>
              <a:rPr lang="en-US" dirty="0">
                <a:latin typeface="Arial Black" panose="020B0A04020102020204" pitchFamily="34" charset="0"/>
              </a:rPr>
              <a:t>Watch the Holland Personality Types videos at </a:t>
            </a:r>
            <a:r>
              <a:rPr lang="en-US" dirty="0" smtClean="0">
                <a:hlinkClick r:id="rId3"/>
              </a:rPr>
              <a:t>https://tinyurl.com/y4k6yf7x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65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74901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Britannic Bold" panose="020B0903060703020204" pitchFamily="34" charset="0"/>
              </a:rPr>
              <a:t>Take the personality assessment to help you make better career path decisions. Completing a self-assessment can help you choose a career or at least help you get an idea for which types of work best suit your personality.</a:t>
            </a:r>
            <a:endParaRPr lang="en-US" dirty="0"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78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2760"/>
            <a:ext cx="10515600" cy="4940405"/>
          </a:xfrm>
        </p:spPr>
        <p:txBody>
          <a:bodyPr>
            <a:normAutofit/>
          </a:bodyPr>
          <a:lstStyle/>
          <a:p>
            <a:r>
              <a:rPr lang="en-US" dirty="0">
                <a:latin typeface="Britannic Bold" panose="020B0903060703020204" pitchFamily="34" charset="0"/>
              </a:rPr>
              <a:t>Once you narrow it down to a group of potential career choices, you can more thoroughly research occupations before you make a decision about which to pursue. </a:t>
            </a:r>
          </a:p>
        </p:txBody>
      </p:sp>
    </p:spTree>
    <p:extLst>
      <p:ext uri="{BB962C8B-B14F-4D97-AF65-F5344CB8AC3E}">
        <p14:creationId xmlns:p14="http://schemas.microsoft.com/office/powerpoint/2010/main" val="29601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" t="12720" r="280"/>
          <a:stretch/>
        </p:blipFill>
        <p:spPr>
          <a:xfrm>
            <a:off x="1856341" y="934496"/>
            <a:ext cx="7659448" cy="4469259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628022" y="3038810"/>
            <a:ext cx="1075174" cy="2606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48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1514</TotalTime>
  <Words>128</Words>
  <Application>Microsoft Office PowerPoint</Application>
  <PresentationFormat>Widescreen</PresentationFormat>
  <Paragraphs>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Arial Black</vt:lpstr>
      <vt:lpstr>Britannic 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 the personality assessment to help you make better career path decisions. Completing a self-assessment can help you choose a career or at least help you get an idea for which types of work best suit your personality.</vt:lpstr>
      <vt:lpstr>Once you narrow it down to a group of potential career choices, you can more thoroughly research occupations before you make a decision about which to pursue.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Union County Public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Lee</dc:creator>
  <cp:lastModifiedBy>Ashley Cole</cp:lastModifiedBy>
  <cp:revision>15</cp:revision>
  <dcterms:created xsi:type="dcterms:W3CDTF">2020-09-30T17:42:52Z</dcterms:created>
  <dcterms:modified xsi:type="dcterms:W3CDTF">2021-01-21T20:42:55Z</dcterms:modified>
</cp:coreProperties>
</file>